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4D9CF-40BA-40C9-AA48-3361D5DB8AC0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AD8F-7C06-445F-BC21-AF804017D0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96944" cy="434479"/>
          </a:xfrm>
        </p:spPr>
        <p:txBody>
          <a:bodyPr>
            <a:noAutofit/>
          </a:bodyPr>
          <a:lstStyle/>
          <a:p>
            <a:r>
              <a:rPr lang="en-GB" sz="2000" b="1" u="sng" dirty="0" smtClean="0"/>
              <a:t>WEBCOR™ Campaign Management Software Preview </a:t>
            </a:r>
            <a:endParaRPr lang="en-US" sz="2000" b="1" u="sng" dirty="0"/>
          </a:p>
        </p:txBody>
      </p:sp>
      <p:pic>
        <p:nvPicPr>
          <p:cNvPr id="14" name="Picture 13" descr="Dashboar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963" y="620688"/>
            <a:ext cx="8692517" cy="59766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79712" y="836712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/>
              <a:t>Your Dashboard</a:t>
            </a:r>
            <a:endParaRPr lang="en-US" sz="1200" b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Add Problem Screen</a:t>
            </a:r>
            <a:endParaRPr lang="en-US" sz="1200" b="1" u="sng" dirty="0"/>
          </a:p>
        </p:txBody>
      </p:sp>
      <p:pic>
        <p:nvPicPr>
          <p:cNvPr id="5" name="Picture 4" descr="Add Proble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8575529" cy="5706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spectio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8568952" cy="607340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Your Inspection Manager</a:t>
            </a:r>
            <a:endParaRPr lang="en-US" sz="1200" b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oblem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360040"/>
            <a:ext cx="8884349" cy="638132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Your Problem Manager</a:t>
            </a:r>
            <a:endParaRPr lang="en-US" sz="12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62272"/>
            <a:ext cx="8229600" cy="1143000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Your Report Manager</a:t>
            </a:r>
            <a:endParaRPr lang="en-US" sz="1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:\Dropbox\Website Content\TICOR and WEBCOR\WEBCOR\Reports Gener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84435"/>
            <a:ext cx="8951219" cy="6228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:\Dropbox\Website Content\TICOR and WEBCOR\WEBCOR\Trend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15" y="332656"/>
            <a:ext cx="8851081" cy="635485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Your Equipment Trend Manager</a:t>
            </a:r>
            <a:endParaRPr lang="en-US" sz="1200" b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pu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080" y="1143025"/>
            <a:ext cx="7740352" cy="5670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18058"/>
          </a:xfrm>
        </p:spPr>
        <p:txBody>
          <a:bodyPr>
            <a:noAutofit/>
          </a:bodyPr>
          <a:lstStyle/>
          <a:p>
            <a:r>
              <a:rPr lang="en-GB" sz="2000" b="1" u="sng" dirty="0" smtClean="0"/>
              <a:t>TICOR™ Tablet Data Capture App Preview – Available Q2 2013</a:t>
            </a:r>
            <a:endParaRPr lang="en-US" sz="2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347864" y="764704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/>
              <a:t>Input Screen</a:t>
            </a:r>
            <a:endParaRPr lang="en-US" sz="1200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059016" cy="418058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Add Item Screen</a:t>
            </a:r>
            <a:endParaRPr lang="en-US" sz="1200" b="1" u="sng" dirty="0"/>
          </a:p>
        </p:txBody>
      </p:sp>
      <p:pic>
        <p:nvPicPr>
          <p:cNvPr id="4" name="Picture 3" descr="Input loc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3795" y="692696"/>
            <a:ext cx="8438685" cy="59717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Trend data input – Prior to formulas</a:t>
            </a:r>
            <a:endParaRPr lang="en-US" sz="1200" b="1" u="sng" dirty="0"/>
          </a:p>
        </p:txBody>
      </p:sp>
      <p:pic>
        <p:nvPicPr>
          <p:cNvPr id="4" name="Picture 3" descr="Add trend data - Pre-formul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7133" y="692695"/>
            <a:ext cx="8361331" cy="603777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1200" b="1" u="sng" dirty="0" smtClean="0"/>
              <a:t>Trend data input – Post formula, auto fault detection</a:t>
            </a:r>
            <a:endParaRPr lang="en-US" sz="1200" b="1" u="sng" dirty="0"/>
          </a:p>
        </p:txBody>
      </p:sp>
      <p:pic>
        <p:nvPicPr>
          <p:cNvPr id="4" name="Picture 3" descr="Add trend data - Post-formul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040" y="647862"/>
            <a:ext cx="8388424" cy="61128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57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WEBCOR™ Campaign Management Software Preview </vt:lpstr>
      <vt:lpstr>Your Inspection Manager</vt:lpstr>
      <vt:lpstr>Your Problem Manager</vt:lpstr>
      <vt:lpstr>Your Report Manager</vt:lpstr>
      <vt:lpstr>Your Equipment Trend Manager</vt:lpstr>
      <vt:lpstr>TICOR™ Tablet Data Capture App Preview – Available Q2 2013</vt:lpstr>
      <vt:lpstr>Add Item Screen</vt:lpstr>
      <vt:lpstr>Trend data input – Prior to formulas</vt:lpstr>
      <vt:lpstr>Trend data input – Post formula, auto fault detection</vt:lpstr>
      <vt:lpstr>Add Problem Screen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WEBCOR Preview</dc:title>
  <dc:creator>Rachael</dc:creator>
  <cp:lastModifiedBy>Thermal Imaging</cp:lastModifiedBy>
  <cp:revision>14</cp:revision>
  <dcterms:created xsi:type="dcterms:W3CDTF">2013-02-08T11:12:34Z</dcterms:created>
  <dcterms:modified xsi:type="dcterms:W3CDTF">2014-05-15T12:22:51Z</dcterms:modified>
</cp:coreProperties>
</file>